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67" r:id="rId5"/>
    <p:sldId id="263" r:id="rId6"/>
    <p:sldId id="257" r:id="rId7"/>
    <p:sldId id="258" r:id="rId8"/>
    <p:sldId id="259" r:id="rId9"/>
    <p:sldId id="260" r:id="rId10"/>
    <p:sldId id="261" r:id="rId11"/>
    <p:sldId id="262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19" autoAdjust="0"/>
    <p:restoredTop sz="94660"/>
  </p:normalViewPr>
  <p:slideViewPr>
    <p:cSldViewPr>
      <p:cViewPr varScale="1">
        <p:scale>
          <a:sx n="43" d="100"/>
          <a:sy n="4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89D2-2B60-4C48-9475-F497343E904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2032-ED9D-4353-AD04-B63FD658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89D2-2B60-4C48-9475-F497343E904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2032-ED9D-4353-AD04-B63FD658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89D2-2B60-4C48-9475-F497343E904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2032-ED9D-4353-AD04-B63FD658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89D2-2B60-4C48-9475-F497343E904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2032-ED9D-4353-AD04-B63FD658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89D2-2B60-4C48-9475-F497343E904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2032-ED9D-4353-AD04-B63FD658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89D2-2B60-4C48-9475-F497343E904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2032-ED9D-4353-AD04-B63FD658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89D2-2B60-4C48-9475-F497343E904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2032-ED9D-4353-AD04-B63FD658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89D2-2B60-4C48-9475-F497343E904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2032-ED9D-4353-AD04-B63FD658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89D2-2B60-4C48-9475-F497343E904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2032-ED9D-4353-AD04-B63FD658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89D2-2B60-4C48-9475-F497343E904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2032-ED9D-4353-AD04-B63FD658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89D2-2B60-4C48-9475-F497343E904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2032-ED9D-4353-AD04-B63FD658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89D2-2B60-4C48-9475-F497343E904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2032-ED9D-4353-AD04-B63FD658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 в сердце музыка звучит….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Гизат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Мухамбетов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7" name="Picture 1" descr="C:\Documents and Settings\Комп\Мои документы\Мои рисунки\252EF2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857364"/>
            <a:ext cx="6167454" cy="4625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Концерты</a:t>
            </a:r>
            <a:endParaRPr lang="ru-RU" dirty="0"/>
          </a:p>
        </p:txBody>
      </p:sp>
      <p:pic>
        <p:nvPicPr>
          <p:cNvPr id="5" name="Содержимое 4" descr="_695_1~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113047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Гастроли</a:t>
            </a:r>
            <a:endParaRPr lang="ru-RU" dirty="0"/>
          </a:p>
        </p:txBody>
      </p:sp>
      <p:pic>
        <p:nvPicPr>
          <p:cNvPr id="5" name="Содержимое 4" descr="_147_1~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113046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7358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МБОУ СОШ с.Натальин Яр</a:t>
            </a:r>
          </a:p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Выполнили: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</a:rPr>
              <a:t>Пшанова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</a:rPr>
              <a:t>Наира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, Галкина Анастасия,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</a:rPr>
              <a:t>Кумарова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</a:rPr>
              <a:t>Айдана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Руководители: Сонина Елизавета Николаевна,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</a:rPr>
              <a:t>Горлатова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Мария Валентиновна.</a:t>
            </a:r>
          </a:p>
          <a:p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9296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Наш небольшой степной район больше славится людьми труда. А вот известные люди науки и искусства…Есть ли они в нашем районе? Оказалось, что есть. И один из немногих –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</a:rPr>
              <a:t>Гизат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</a:rPr>
              <a:t>Мухамбетов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. Родился он в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</a:rPr>
              <a:t>Тараховке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 1956 году. Отец его работал продавцом, шофёром автолавки, мать была домохозяйкой. Родился он в многодетной семье, но рос и воспитывался в семье дяди. Такое часто бывает в мусульманских семьях. Его босоногое детство прошло в той же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</a:rPr>
              <a:t>Тараховке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0"/>
            <a:ext cx="792961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была у него одна любовь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любовь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музыке. Все, кто его помнят, непременно вспоминают о гитаре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его неизменной подруге. И эта любовь у него осталась на всю жизнь.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 70-х годах семья переезжает в Казахстан, туда же уезжает 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Гизат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, там создаёт свою семью. У него двое детей: сын и дочь. Сын также занимается музыкой. 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Гизат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с музыкой никогда не расстаётся. С 1975 года играет на саксофоне в вокально-инструментальном ансамбле «Скифы».  Ансамбль часто выезжает за пределы Казахстана, в Россию. Принимает участие в фестивалях и конкурсах. В 2002г. в г. Атырау в зональном ретро-фестивале ВИА «Скифы» был удостоен высшей награды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Гран-При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 В 2004 г. в г. Аксае ансамбль «Скифы» занял первое место в областном конкурсе вокально-инструментальных ансамблей.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kolib.kz/akzhaikonline/ru/zelenov/img/iscustvo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00166" y="500042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Вокально-иструментальный</a:t>
            </a:r>
            <a:r>
              <a:rPr lang="ru-RU" sz="2400" b="1" dirty="0" smtClean="0"/>
              <a:t> ансамбль</a:t>
            </a:r>
            <a:br>
              <a:rPr lang="ru-RU" sz="2400" b="1" dirty="0" smtClean="0"/>
            </a:br>
            <a:r>
              <a:rPr lang="ru-RU" sz="2400" b="1" dirty="0" smtClean="0"/>
              <a:t>«СКИФЫ» образовался в </a:t>
            </a:r>
            <a:r>
              <a:rPr lang="ru-RU" sz="2400" b="1" dirty="0" smtClean="0"/>
              <a:t>1975 году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543560" cy="116205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Первый состав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428736"/>
            <a:ext cx="3036917" cy="469742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Твердохлебов </a:t>
            </a:r>
            <a:r>
              <a:rPr lang="ru-RU" sz="2800" dirty="0"/>
              <a:t>П.Г., </a:t>
            </a:r>
            <a:r>
              <a:rPr lang="ru-RU" sz="2800" b="1" dirty="0" err="1">
                <a:solidFill>
                  <a:srgbClr val="C00000"/>
                </a:solidFill>
              </a:rPr>
              <a:t>Мухамбетов</a:t>
            </a:r>
            <a:r>
              <a:rPr lang="ru-RU" sz="2800" b="1" dirty="0">
                <a:solidFill>
                  <a:srgbClr val="C00000"/>
                </a:solidFill>
              </a:rPr>
              <a:t> Г.К.</a:t>
            </a:r>
            <a:r>
              <a:rPr lang="ru-RU" sz="2800" dirty="0"/>
              <a:t>, </a:t>
            </a:r>
            <a:r>
              <a:rPr lang="ru-RU" sz="2800" dirty="0" err="1"/>
              <a:t>Старченко</a:t>
            </a:r>
            <a:r>
              <a:rPr lang="ru-RU" sz="2800" dirty="0"/>
              <a:t> В, Семенов В.В. </a:t>
            </a:r>
          </a:p>
        </p:txBody>
      </p:sp>
      <p:pic>
        <p:nvPicPr>
          <p:cNvPr id="7" name="Содержимое 6" descr="Гизат Мухамбет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9975" y="786606"/>
            <a:ext cx="2501900" cy="4826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Репертуар ансамбля</a:t>
            </a:r>
            <a:endParaRPr lang="ru-RU" sz="3200" dirty="0"/>
          </a:p>
        </p:txBody>
      </p:sp>
      <p:pic>
        <p:nvPicPr>
          <p:cNvPr id="5" name="Содержимое 4" descr="_088_1~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Казахские,русские</a:t>
            </a:r>
            <a:r>
              <a:rPr lang="ru-RU" sz="2400" dirty="0" smtClean="0"/>
              <a:t> </a:t>
            </a:r>
            <a:r>
              <a:rPr lang="ru-RU" sz="2400" dirty="0"/>
              <a:t>народные </a:t>
            </a:r>
            <a:r>
              <a:rPr lang="ru-RU" sz="2400" dirty="0" err="1"/>
              <a:t>песни,песни</a:t>
            </a:r>
            <a:r>
              <a:rPr lang="ru-RU" sz="2400" dirty="0"/>
              <a:t> известных композиторов </a:t>
            </a:r>
            <a:r>
              <a:rPr lang="ru-RU" sz="2400" dirty="0" err="1"/>
              <a:t>Ш.Калдаякова</a:t>
            </a:r>
            <a:r>
              <a:rPr lang="ru-RU" sz="2400" dirty="0"/>
              <a:t>, </a:t>
            </a:r>
            <a:r>
              <a:rPr lang="ru-RU" sz="2400" dirty="0" err="1"/>
              <a:t>Е.Хасангалиева</a:t>
            </a:r>
            <a:r>
              <a:rPr lang="ru-RU" sz="2400" dirty="0"/>
              <a:t>, М.Хусаинова, </a:t>
            </a:r>
            <a:r>
              <a:rPr lang="ru-RU" sz="2400" dirty="0" err="1"/>
              <a:t>А.Пахмутовой</a:t>
            </a:r>
            <a:r>
              <a:rPr lang="ru-RU" sz="2400" dirty="0"/>
              <a:t>, </a:t>
            </a:r>
            <a:r>
              <a:rPr lang="ru-RU" sz="2400" dirty="0" err="1"/>
              <a:t>Д.Тухманова</a:t>
            </a:r>
            <a:r>
              <a:rPr lang="ru-RU" sz="2400" dirty="0"/>
              <a:t> и многие другие.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Победители конкурсов</a:t>
            </a:r>
            <a:endParaRPr lang="ru-RU" sz="2400" dirty="0"/>
          </a:p>
        </p:txBody>
      </p:sp>
      <p:pic>
        <p:nvPicPr>
          <p:cNvPr id="5" name="Содержимое 4" descr="-_042_~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691063"/>
          </a:xfrm>
        </p:spPr>
        <p:txBody>
          <a:bodyPr>
            <a:noAutofit/>
          </a:bodyPr>
          <a:lstStyle/>
          <a:p>
            <a:r>
              <a:rPr lang="ru-RU" sz="2000" dirty="0"/>
              <a:t>В 1978году ансамбль принял участие в республиканском телевизионном фестивале «Комсомольцы беспокойные сердца». Менялись люди, но основной состав остался: П.Твердохлебов - тромбон, </a:t>
            </a:r>
            <a:r>
              <a:rPr lang="ru-RU" sz="2000" dirty="0" err="1">
                <a:solidFill>
                  <a:srgbClr val="C00000"/>
                </a:solidFill>
              </a:rPr>
              <a:t>Г.Мухамбетов</a:t>
            </a:r>
            <a:r>
              <a:rPr lang="ru-RU" sz="2000" dirty="0">
                <a:solidFill>
                  <a:srgbClr val="C00000"/>
                </a:solidFill>
              </a:rPr>
              <a:t> – саксофон </a:t>
            </a:r>
            <a:r>
              <a:rPr lang="ru-RU" sz="2000" dirty="0"/>
              <a:t>(1975г), Ю.Бабушкин- труба (1977г), </a:t>
            </a:r>
            <a:r>
              <a:rPr lang="ru-RU" sz="2000" dirty="0" err="1"/>
              <a:t>Мухамбетов</a:t>
            </a:r>
            <a:r>
              <a:rPr lang="ru-RU" sz="2000" dirty="0"/>
              <a:t> </a:t>
            </a:r>
            <a:r>
              <a:rPr lang="ru-RU" sz="2000" dirty="0" err="1"/>
              <a:t>Тугат</a:t>
            </a:r>
            <a:r>
              <a:rPr lang="ru-RU" sz="2000" dirty="0"/>
              <a:t> – гитара (1979г), </a:t>
            </a:r>
            <a:r>
              <a:rPr lang="ru-RU" sz="2000" dirty="0" err="1"/>
              <a:t>С.Саяпин</a:t>
            </a:r>
            <a:r>
              <a:rPr lang="ru-RU" sz="2000" dirty="0"/>
              <a:t>- труба (1984г), М.Мусакулов - бас гитара (2000г).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Выступления </a:t>
            </a:r>
            <a:endParaRPr lang="ru-RU" dirty="0"/>
          </a:p>
        </p:txBody>
      </p:sp>
      <p:pic>
        <p:nvPicPr>
          <p:cNvPr id="5" name="Содержимое 4" descr="_468_1~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-_038_~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360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 в сердце музыка звучит…. Гизат Мухамбетов </vt:lpstr>
      <vt:lpstr>Слайд 2</vt:lpstr>
      <vt:lpstr>Слайд 3</vt:lpstr>
      <vt:lpstr>Слайд 4</vt:lpstr>
      <vt:lpstr>Слайд 5</vt:lpstr>
      <vt:lpstr>Первый состав</vt:lpstr>
      <vt:lpstr>Репертуар ансамбля</vt:lpstr>
      <vt:lpstr>Победители конкурсов</vt:lpstr>
      <vt:lpstr>Выступления </vt:lpstr>
      <vt:lpstr>Концерты</vt:lpstr>
      <vt:lpstr>Гастроли</vt:lpstr>
      <vt:lpstr>Слайд 12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Вокально-иструментальный ансамбль «СКИФЫ» образовался в 1975году </dc:title>
  <dc:creator>SamLab.ws</dc:creator>
  <cp:lastModifiedBy>SamLab.ws</cp:lastModifiedBy>
  <cp:revision>5</cp:revision>
  <dcterms:created xsi:type="dcterms:W3CDTF">2012-05-21T21:22:32Z</dcterms:created>
  <dcterms:modified xsi:type="dcterms:W3CDTF">2012-05-22T19:32:15Z</dcterms:modified>
</cp:coreProperties>
</file>